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9" autoAdjust="0"/>
    <p:restoredTop sz="94660"/>
  </p:normalViewPr>
  <p:slideViewPr>
    <p:cSldViewPr>
      <p:cViewPr>
        <p:scale>
          <a:sx n="66" d="100"/>
          <a:sy n="66" d="100"/>
        </p:scale>
        <p:origin x="-145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1552" y="3356992"/>
            <a:ext cx="3232448" cy="1296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Исполнитель : Чадов Владислав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(обучение на дому)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: Литовских С.В.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parajita" panose="020B0604020202020204" pitchFamily="34" charset="0"/>
              </a:rPr>
              <a:t>Встречаем пасху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  <a:cs typeface="Aparajita" panose="020B0604020202020204" pitchFamily="34" charset="0"/>
            </a:endParaRPr>
          </a:p>
        </p:txBody>
      </p:sp>
      <p:pic>
        <p:nvPicPr>
          <p:cNvPr id="7170" name="Picture 2" descr="G:\с фотика\P1000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0112"/>
            <a:ext cx="3456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Arial"/>
              </a:rPr>
              <a:t>Словно яркая раскраска,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Arial"/>
              </a:rPr>
              <a:t>К нам домой</a:t>
            </a:r>
            <a:r>
              <a:rPr lang="ru-RU" sz="2800" dirty="0" smtClean="0">
                <a:solidFill>
                  <a:srgbClr val="FF0000"/>
                </a:solidFill>
                <a:latin typeface="Arial"/>
              </a:rPr>
              <a:t>, явилась </a:t>
            </a:r>
            <a:r>
              <a:rPr lang="ru-RU" sz="2800" dirty="0">
                <a:solidFill>
                  <a:srgbClr val="FF0000"/>
                </a:solidFill>
                <a:latin typeface="Arial"/>
              </a:rPr>
              <a:t>пасха.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Arial"/>
              </a:rPr>
              <a:t>Принесла в своём лукошке,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Arial"/>
              </a:rPr>
              <a:t>Яйца</a:t>
            </a:r>
            <a:r>
              <a:rPr lang="ru-RU" sz="2800" dirty="0" smtClean="0">
                <a:solidFill>
                  <a:srgbClr val="FF0000"/>
                </a:solidFill>
                <a:latin typeface="Arial"/>
              </a:rPr>
              <a:t>, булочки, лепёшки</a:t>
            </a:r>
            <a:r>
              <a:rPr lang="ru-RU" sz="2800" dirty="0">
                <a:solidFill>
                  <a:srgbClr val="FF0000"/>
                </a:solidFill>
                <a:latin typeface="Arial"/>
              </a:rPr>
              <a:t>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Arial"/>
              </a:rPr>
              <a:t>Пироги</a:t>
            </a:r>
            <a:r>
              <a:rPr lang="ru-RU" sz="2800" dirty="0" smtClean="0">
                <a:solidFill>
                  <a:srgbClr val="FF0000"/>
                </a:solidFill>
                <a:latin typeface="Arial"/>
              </a:rPr>
              <a:t>, блины </a:t>
            </a:r>
            <a:r>
              <a:rPr lang="ru-RU" sz="2800" dirty="0">
                <a:solidFill>
                  <a:srgbClr val="FF0000"/>
                </a:solidFill>
                <a:latin typeface="Arial"/>
              </a:rPr>
              <a:t>и чай.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Arial"/>
              </a:rPr>
              <a:t>Пасху весело встречай!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с фотика\P10008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164154" cy="38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826768" cy="11381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Вид урока: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052737"/>
            <a:ext cx="7690048" cy="243818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-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урок-практикум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 урока: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комбинированный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284984"/>
            <a:ext cx="5472608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 проверка знаний.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техники безопасности(ИОТ№136-13.)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пройденного материала, применение знаний на практике( умения, навыки)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</a:p>
        </p:txBody>
      </p:sp>
    </p:spTree>
    <p:extLst>
      <p:ext uri="{BB962C8B-B14F-4D97-AF65-F5344CB8AC3E}">
        <p14:creationId xmlns:p14="http://schemas.microsoft.com/office/powerpoint/2010/main" val="8106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76662">
            <a:off x="1359778" y="2731518"/>
            <a:ext cx="6723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Приятного Аппетита!)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7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912" y="260648"/>
            <a:ext cx="63367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Цель:</a:t>
            </a:r>
            <a:r>
              <a:rPr lang="ru-RU" sz="2400" dirty="0"/>
              <a:t> Научиться готовить </a:t>
            </a:r>
            <a:r>
              <a:rPr lang="ru-RU" sz="2400" dirty="0" smtClean="0"/>
              <a:t>«Пасху», раскрашивать яйцо.</a:t>
            </a:r>
          </a:p>
          <a:p>
            <a:r>
              <a:rPr lang="ru-RU" sz="2400" b="1" dirty="0" smtClean="0"/>
              <a:t>Задачи</a:t>
            </a:r>
            <a:r>
              <a:rPr lang="ru-RU" sz="2400" b="1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b="1" dirty="0"/>
              <a:t>Образовательные: </a:t>
            </a:r>
            <a:r>
              <a:rPr lang="ru-RU" sz="2400" dirty="0"/>
              <a:t>Изучение рецепта, подбор продуктов, освоение   технологии приготовления  и приобретение  практических навыков.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/>
              <a:t>Коррекционно  - развивающие:</a:t>
            </a:r>
          </a:p>
          <a:p>
            <a:r>
              <a:rPr lang="ru-RU" sz="2400" dirty="0"/>
              <a:t>развивать творческое мышление, вкусовые качества;</a:t>
            </a:r>
          </a:p>
          <a:p>
            <a:r>
              <a:rPr lang="ru-RU" sz="2400" dirty="0"/>
              <a:t>развивать мелкую  моторику при приготовлении выпечки.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/>
              <a:t>Воспитательные:</a:t>
            </a:r>
          </a:p>
          <a:p>
            <a:r>
              <a:rPr lang="ru-RU" sz="2400" dirty="0"/>
              <a:t>учиться самостоятельности, аккуратности, уметь анализировать собственную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9748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70427"/>
            <a:ext cx="7231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Техника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1903" y="1081785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проведении кулинарных работ-ИОТ№136.)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8813" y="1974709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нас не настигли опасности </a:t>
            </a:r>
          </a:p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технику безопасности.</a:t>
            </a:r>
          </a:p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мы будем соблюдать-</a:t>
            </a:r>
          </a:p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исправно выполнять.</a:t>
            </a:r>
          </a:p>
        </p:txBody>
      </p:sp>
    </p:spTree>
    <p:extLst>
      <p:ext uri="{BB962C8B-B14F-4D97-AF65-F5344CB8AC3E}">
        <p14:creationId xmlns:p14="http://schemas.microsoft.com/office/powerpoint/2010/main" val="37386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128" y="45985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Взяли свежий творожок</a:t>
            </a:r>
          </a:p>
          <a:p>
            <a:pPr algn="ctr"/>
            <a:r>
              <a:rPr lang="ru-RU" sz="2000" dirty="0" smtClean="0"/>
              <a:t>Его перемешали.</a:t>
            </a:r>
            <a:endParaRPr lang="ru-RU" sz="2000" dirty="0"/>
          </a:p>
        </p:txBody>
      </p:sp>
      <p:pic>
        <p:nvPicPr>
          <p:cNvPr id="1026" name="Picture 2" descr="G:\с фотика\P1000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41505" cy="49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15117"/>
            <a:ext cx="3808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Добавим сахар, изюм, ванилин,</a:t>
            </a:r>
          </a:p>
          <a:p>
            <a:pPr algn="ctr"/>
            <a:r>
              <a:rPr lang="ru-RU" sz="2000" dirty="0" smtClean="0"/>
              <a:t>Чтоб вкуснее стало.</a:t>
            </a:r>
            <a:endParaRPr lang="ru-RU" sz="2000" dirty="0"/>
          </a:p>
        </p:txBody>
      </p:sp>
      <p:pic>
        <p:nvPicPr>
          <p:cNvPr id="2050" name="Picture 2" descr="G:\с фотика\P1000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30671"/>
            <a:ext cx="3602496" cy="27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 фотика\P100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8" y="1123003"/>
            <a:ext cx="3601058" cy="27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 фотика\P1000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13" y="1123003"/>
            <a:ext cx="3601058" cy="27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531303"/>
            <a:ext cx="3288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Теперь украсить надо нам;</a:t>
            </a:r>
          </a:p>
          <a:p>
            <a:pPr algn="ctr"/>
            <a:r>
              <a:rPr lang="ru-RU" sz="2000" dirty="0" smtClean="0"/>
              <a:t>Цукаты будем резать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G:\с фотика\P1000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602971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49207"/>
            <a:ext cx="4045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Христос Воскрес,</a:t>
            </a:r>
          </a:p>
          <a:p>
            <a:pPr algn="ctr"/>
            <a:r>
              <a:rPr lang="ru-RU" sz="2000" dirty="0" smtClean="0"/>
              <a:t>Напишем мы,</a:t>
            </a:r>
          </a:p>
          <a:p>
            <a:pPr algn="ctr"/>
            <a:r>
              <a:rPr lang="ru-RU" sz="2000" dirty="0" smtClean="0"/>
              <a:t>Чтоб праздник светло встретить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G:\с фотика\P1000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75068"/>
            <a:ext cx="6335535" cy="475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6860" y="642682"/>
            <a:ext cx="325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Затем яйцо раскрасим 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G:\с фотика\P1000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3" y="1700808"/>
            <a:ext cx="5747840" cy="431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262" y="516789"/>
            <a:ext cx="37904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Красиво стол накроем.</a:t>
            </a:r>
          </a:p>
          <a:p>
            <a:pPr algn="ctr"/>
            <a:r>
              <a:rPr lang="ru-RU" sz="2000" dirty="0" smtClean="0"/>
              <a:t>Со Светлым </a:t>
            </a:r>
            <a:r>
              <a:rPr lang="ru-RU" sz="2000" dirty="0"/>
              <a:t>В</a:t>
            </a:r>
            <a:r>
              <a:rPr lang="ru-RU" sz="2000" dirty="0" smtClean="0"/>
              <a:t>оскресеньем всех</a:t>
            </a:r>
          </a:p>
          <a:p>
            <a:pPr algn="ctr"/>
            <a:r>
              <a:rPr lang="ru-RU" sz="2000" dirty="0" smtClean="0"/>
              <a:t>Добра, всех благ на свете.</a:t>
            </a:r>
            <a:endParaRPr lang="ru-RU" sz="2000" dirty="0"/>
          </a:p>
        </p:txBody>
      </p:sp>
      <p:pic>
        <p:nvPicPr>
          <p:cNvPr id="5123" name="Picture 3" descr="G:\с фотика\P1000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64368"/>
            <a:ext cx="6560751" cy="49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200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Встречаем пасху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 урока: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Встречаем пасху</dc:title>
  <dc:creator>света</dc:creator>
  <cp:lastModifiedBy>света</cp:lastModifiedBy>
  <cp:revision>8</cp:revision>
  <dcterms:created xsi:type="dcterms:W3CDTF">2016-03-31T08:14:01Z</dcterms:created>
  <dcterms:modified xsi:type="dcterms:W3CDTF">2016-03-31T10:06:43Z</dcterms:modified>
</cp:coreProperties>
</file>