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6F48-9C7C-4556-BE29-97628451036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486F-B095-476E-82B5-CEDA8DC4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2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1902073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Яблочный пирог «Шарлотка»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852936"/>
            <a:ext cx="3473470" cy="266429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Иванова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(Обучение на дому)                                         Учитель: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Литовских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77" y="2204864"/>
            <a:ext cx="48624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2376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урок-практикум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комбинированный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26511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проверка знаний.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техники безопасности(ИОТ№136-13.)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пройденного материала, применение знаний на практике( умения, навыки)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54717">
            <a:off x="1115616" y="2780927"/>
            <a:ext cx="6980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Приятного аппетита!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5998"/>
            <a:ext cx="7200800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готовить яблочный пирог «Шарлотка».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рецепта, подбор продуктов, освоение   технологии приготовления  и приобретение  практических навыков.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 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мышление,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 качества;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 моторику при приготовлении выпечки.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самостоятельности, аккуратности,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анализировать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деятельность.</a:t>
            </a:r>
          </a:p>
          <a:p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8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998" y="342667"/>
            <a:ext cx="5502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050553"/>
            <a:ext cx="658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проведении кулинарных работ-ИОТ№136.)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534" y="2708919"/>
            <a:ext cx="76683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 не настигли опасности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технику безопасности.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мы будем соблюдать-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исправно выполнять.</a:t>
            </a:r>
          </a:p>
        </p:txBody>
      </p:sp>
    </p:spTree>
    <p:extLst>
      <p:ext uri="{BB962C8B-B14F-4D97-AF65-F5344CB8AC3E}">
        <p14:creationId xmlns:p14="http://schemas.microsoft.com/office/powerpoint/2010/main" val="15993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870" y="967661"/>
            <a:ext cx="4006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 в яблоках серёдку,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 румяный бок.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Испеку - ка я шарлотку-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 яблочный пирог.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picter.ru/img/2014-12/17/ove0szns6dkb03keo6fxnot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53" y="764704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iralio.com/wp-content/uploads/2014/11/yarat%C4%B1c%C4%B1-ev-gere%C3%A7leri-siralio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0" y="3530086"/>
            <a:ext cx="40983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3950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Миксером взобью прилежно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 с сахарным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F:\DCIM\101_PANA\P101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632848" cy="4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1_PANA\P1010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678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784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кремик нежный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Всыплю я муку потом.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1_PANA\P101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52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теперь на сковородку: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Тестом яблоки залью.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1_PANA\P1010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40618"/>
            <a:ext cx="4158208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Полезай-ка в печь,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шарлотка...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1_PANA\P101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834"/>
            <a:ext cx="5256719" cy="39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23514"/>
            <a:ext cx="381642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 друзьями 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попью)))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http://mamapapa.kz/upload/blogs/b6a4b4d922af8bf3be7fae9fb612f8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" y="3615427"/>
            <a:ext cx="4735306" cy="32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Яблочный пирог «Шарлотка»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урока :                  - урок-практикум  Тип урока:                  - комбинированный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Яблочный пирог «Шарлотка»</dc:title>
  <dc:creator>света</dc:creator>
  <cp:lastModifiedBy>света</cp:lastModifiedBy>
  <cp:revision>14</cp:revision>
  <dcterms:created xsi:type="dcterms:W3CDTF">2016-03-30T12:15:46Z</dcterms:created>
  <dcterms:modified xsi:type="dcterms:W3CDTF">2016-03-31T10:05:14Z</dcterms:modified>
</cp:coreProperties>
</file>